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</p:sldIdLst>
  <p:sldSz cx="14400213" cy="19080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10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2802" y="90"/>
      </p:cViewPr>
      <p:guideLst>
        <p:guide orient="horz" pos="6010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122612"/>
            <a:ext cx="12240181" cy="6642723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0021504"/>
            <a:ext cx="10800160" cy="4606621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942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5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015842"/>
            <a:ext cx="3105046" cy="16169556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015842"/>
            <a:ext cx="9135135" cy="16169556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0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89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4756796"/>
            <a:ext cx="12420184" cy="7936816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2768698"/>
            <a:ext cx="12420184" cy="4173784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2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079210"/>
            <a:ext cx="6120091" cy="121061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079210"/>
            <a:ext cx="6120091" cy="121061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19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015846"/>
            <a:ext cx="12420184" cy="368795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4677291"/>
            <a:ext cx="6091964" cy="229226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6969560"/>
            <a:ext cx="6091964" cy="102511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4677291"/>
            <a:ext cx="6121966" cy="229226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6969560"/>
            <a:ext cx="6121966" cy="102511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48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7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40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272011"/>
            <a:ext cx="4644444" cy="445203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747194"/>
            <a:ext cx="7290108" cy="13559283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5724049"/>
            <a:ext cx="4644444" cy="1060450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272011"/>
            <a:ext cx="4644444" cy="445203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747194"/>
            <a:ext cx="7290108" cy="13559283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5724049"/>
            <a:ext cx="4644444" cy="1060450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60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015846"/>
            <a:ext cx="12420184" cy="368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079210"/>
            <a:ext cx="12420184" cy="12106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7684489"/>
            <a:ext cx="3240048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0ADDC-273E-4FF0-81AD-4AE7F21EBADC}" type="datetimeFigureOut">
              <a:rPr lang="it-IT" smtClean="0"/>
              <a:t>13/11/2023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7684489"/>
            <a:ext cx="4860072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7684489"/>
            <a:ext cx="3240048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475A-8A8C-42FE-AEDE-DBC5207FFA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714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C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375"/>
            <a:ext cx="14400213" cy="429579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3" y="16517726"/>
            <a:ext cx="14400213" cy="25865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126" y="535850"/>
            <a:ext cx="3571959" cy="137512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4096" y="3166360"/>
            <a:ext cx="7851058" cy="20898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F65F553-84CA-4F66-9587-6120813148E7}"/>
              </a:ext>
            </a:extLst>
          </p:cNvPr>
          <p:cNvSpPr txBox="1"/>
          <p:nvPr/>
        </p:nvSpPr>
        <p:spPr>
          <a:xfrm>
            <a:off x="955715" y="6645907"/>
            <a:ext cx="124887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Sport e salute e ANCI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con il Comune di </a:t>
            </a:r>
            <a:r>
              <a:rPr lang="it-IT" sz="5400" dirty="0">
                <a:solidFill>
                  <a:prstClr val="white"/>
                </a:solidFill>
                <a:latin typeface="Gotham Bold" pitchFamily="2" charset="0"/>
                <a:cs typeface="Gotham Bold" pitchFamily="2" charset="0"/>
              </a:rPr>
              <a:t>AREZZO</a:t>
            </a:r>
            <a:endParaRPr kumimoji="0" lang="it-IT" sz="5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Bold" pitchFamily="2" charset="0"/>
              <a:cs typeface="Gotham Bold" pitchFamily="2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007A3BC-5010-48CF-9F42-8134F01D98BC}"/>
              </a:ext>
            </a:extLst>
          </p:cNvPr>
          <p:cNvSpPr txBox="1"/>
          <p:nvPr/>
        </p:nvSpPr>
        <p:spPr>
          <a:xfrm>
            <a:off x="2547578" y="13338067"/>
            <a:ext cx="930505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Comune di </a:t>
            </a:r>
            <a:r>
              <a:rPr lang="it-IT" sz="4400" dirty="0">
                <a:solidFill>
                  <a:prstClr val="white"/>
                </a:solidFill>
                <a:latin typeface="Gotham Bold" pitchFamily="2" charset="0"/>
                <a:cs typeface="Gotham Bold" pitchFamily="2" charset="0"/>
              </a:rPr>
              <a:t>Arezzo</a:t>
            </a:r>
            <a:r>
              <a:rPr kumimoji="0" lang="it-IT" sz="4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(AR)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400" dirty="0">
                <a:solidFill>
                  <a:prstClr val="white"/>
                </a:solidFill>
                <a:latin typeface="Gotham Bold" pitchFamily="2" charset="0"/>
                <a:cs typeface="Gotham Bold" pitchFamily="2" charset="0"/>
              </a:rPr>
              <a:t>mercoledì</a:t>
            </a:r>
            <a:r>
              <a:rPr kumimoji="0" lang="it-IT" sz="4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, 15 novembre 2023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Via del Duomo Vecchio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Ore 11,30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C5D401D-99CB-4416-9897-1A2911B87465}"/>
              </a:ext>
            </a:extLst>
          </p:cNvPr>
          <p:cNvSpPr txBox="1"/>
          <p:nvPr/>
        </p:nvSpPr>
        <p:spPr>
          <a:xfrm>
            <a:off x="1417333" y="9345656"/>
            <a:ext cx="115655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Light" pitchFamily="2" charset="0"/>
                <a:cs typeface="Gotham Light" pitchFamily="2" charset="0"/>
              </a:rPr>
              <a:t>Si pregiano di invitare la </a:t>
            </a:r>
            <a:r>
              <a:rPr kumimoji="0" lang="it-IT" sz="4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Light" pitchFamily="2" charset="0"/>
                <a:cs typeface="Gotham Light" pitchFamily="2" charset="0"/>
              </a:rPr>
              <a:t>S.V.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Light" pitchFamily="2" charset="0"/>
                <a:cs typeface="Gotham Light" pitchFamily="2" charset="0"/>
              </a:rPr>
              <a:t>all’apertura dell’Area Attrezzata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800" i="1" dirty="0">
                <a:solidFill>
                  <a:prstClr val="white"/>
                </a:solidFill>
                <a:latin typeface="Gotham Light" pitchFamily="2" charset="0"/>
                <a:cs typeface="Gotham Light" pitchFamily="2" charset="0"/>
              </a:rPr>
              <a:t>nel</a:t>
            </a:r>
            <a:r>
              <a:rPr kumimoji="0" lang="it-IT" sz="4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Light" pitchFamily="2" charset="0"/>
                <a:cs typeface="Gotham Light" pitchFamily="2" charset="0"/>
              </a:rPr>
              <a:t>  Parco </a:t>
            </a:r>
            <a:r>
              <a:rPr lang="it-IT" sz="4800" i="1" dirty="0">
                <a:solidFill>
                  <a:prstClr val="white"/>
                </a:solidFill>
                <a:latin typeface="Gotham Light" pitchFamily="2" charset="0"/>
              </a:rPr>
              <a:t>del </a:t>
            </a:r>
            <a:r>
              <a:rPr lang="it-IT" sz="4800" i="1" dirty="0" err="1">
                <a:solidFill>
                  <a:prstClr val="white"/>
                </a:solidFill>
                <a:latin typeface="Gotham Light" pitchFamily="2" charset="0"/>
              </a:rPr>
              <a:t>Pionta</a:t>
            </a:r>
            <a:endParaRPr lang="it-IT" sz="4800" i="1" dirty="0">
              <a:solidFill>
                <a:prstClr val="white"/>
              </a:solidFill>
              <a:latin typeface="Gotham Light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Light" pitchFamily="2" charset="0"/>
                <a:cs typeface="Gotham Light" pitchFamily="2" charset="0"/>
              </a:rPr>
              <a:t>per celebrare lo sport all’aperto</a:t>
            </a:r>
            <a:endParaRPr kumimoji="0" lang="it-IT" sz="4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ACBAE25-5D6B-473A-BE1A-FF45C19A5DF6}"/>
              </a:ext>
            </a:extLst>
          </p:cNvPr>
          <p:cNvSpPr txBox="1"/>
          <p:nvPr/>
        </p:nvSpPr>
        <p:spPr>
          <a:xfrm>
            <a:off x="7200104" y="17562143"/>
            <a:ext cx="66346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 pitchFamily="2" charset="0"/>
                <a:cs typeface="Gotham Medium" pitchFamily="2" charset="0"/>
              </a:rPr>
              <a:t>Sport nei Parchi </a:t>
            </a:r>
            <a:r>
              <a:rPr kumimoji="0" lang="it-IT" sz="4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 pitchFamily="2" charset="0"/>
                <a:cs typeface="Gotham Medium" pitchFamily="2" charset="0"/>
              </a:rPr>
              <a:t>continua…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2F5DE0E-B919-4B12-B9D4-869AF4D23E5C}"/>
              </a:ext>
            </a:extLst>
          </p:cNvPr>
          <p:cNvSpPr txBox="1"/>
          <p:nvPr/>
        </p:nvSpPr>
        <p:spPr>
          <a:xfrm>
            <a:off x="8589308" y="-2772709"/>
            <a:ext cx="13635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Logo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otham Bold" pitchFamily="2" charset="0"/>
                <a:cs typeface="Gotham Bold" pitchFamily="2" charset="0"/>
              </a:rPr>
              <a:t>Comune</a:t>
            </a:r>
          </a:p>
        </p:txBody>
      </p:sp>
      <p:pic>
        <p:nvPicPr>
          <p:cNvPr id="1026" name="Picture 2" descr="Anteprima immagine">
            <a:extLst>
              <a:ext uri="{FF2B5EF4-FFF2-40B4-BE49-F238E27FC236}">
                <a16:creationId xmlns:a16="http://schemas.microsoft.com/office/drawing/2014/main" id="{5B6F4F7D-82FD-A283-D6D8-84D654BFA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512" y="3358636"/>
            <a:ext cx="1712362" cy="175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nteprima immagine">
            <a:extLst>
              <a:ext uri="{FF2B5EF4-FFF2-40B4-BE49-F238E27FC236}">
                <a16:creationId xmlns:a16="http://schemas.microsoft.com/office/drawing/2014/main" id="{41374413-F194-EFC2-7951-AB094546F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513" y="3501931"/>
            <a:ext cx="1712362" cy="175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nteprima immagine">
            <a:extLst>
              <a:ext uri="{FF2B5EF4-FFF2-40B4-BE49-F238E27FC236}">
                <a16:creationId xmlns:a16="http://schemas.microsoft.com/office/drawing/2014/main" id="{C74A13D1-7B1D-19B9-B391-29E9A42F4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512" y="3501931"/>
            <a:ext cx="1712362" cy="175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22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C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375"/>
            <a:ext cx="14400213" cy="429579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3" y="16806483"/>
            <a:ext cx="14400213" cy="229774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4126" y="535850"/>
            <a:ext cx="3571959" cy="137512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4096" y="3166360"/>
            <a:ext cx="7851058" cy="2089828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5E58759-C2B2-44F6-8DBC-81A9B9EAFD7D}"/>
              </a:ext>
            </a:extLst>
          </p:cNvPr>
          <p:cNvSpPr txBox="1"/>
          <p:nvPr/>
        </p:nvSpPr>
        <p:spPr>
          <a:xfrm>
            <a:off x="1130793" y="11364805"/>
            <a:ext cx="12938365" cy="56938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Gotham Medium"/>
                <a:cs typeface="Gotham Medium" pitchFamily="2" charset="0"/>
              </a:rPr>
              <a:t>11,30 	Saluti Istituzionali</a:t>
            </a:r>
          </a:p>
          <a:p>
            <a:pPr lvl="1"/>
            <a:r>
              <a:rPr lang="it-IT" sz="2800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	</a:t>
            </a:r>
          </a:p>
          <a:p>
            <a:pPr lvl="1"/>
            <a:r>
              <a:rPr lang="it-IT" sz="2800" dirty="0">
                <a:solidFill>
                  <a:schemeClr val="bg1"/>
                </a:solidFill>
                <a:latin typeface="Gotham Medium" pitchFamily="2" charset="0"/>
              </a:rPr>
              <a:t>	Federico Scapecchi - </a:t>
            </a:r>
            <a:r>
              <a:rPr lang="it-IT" sz="2800" i="1" dirty="0">
                <a:solidFill>
                  <a:schemeClr val="bg1"/>
                </a:solidFill>
                <a:latin typeface="Gotham Medium" pitchFamily="2" charset="0"/>
              </a:rPr>
              <a:t>Assessore Sport Comune Arezzo</a:t>
            </a:r>
          </a:p>
          <a:p>
            <a:pPr lvl="1"/>
            <a:r>
              <a:rPr lang="it-IT" sz="2800" dirty="0">
                <a:solidFill>
                  <a:schemeClr val="bg1"/>
                </a:solidFill>
                <a:latin typeface="Gotham Medium" pitchFamily="2" charset="0"/>
              </a:rPr>
              <a:t>	Alessandro Viti - Coordinatore </a:t>
            </a:r>
            <a:r>
              <a:rPr lang="it-IT" sz="2800" i="1" dirty="0">
                <a:solidFill>
                  <a:schemeClr val="bg1"/>
                </a:solidFill>
                <a:latin typeface="Gotham Medium" pitchFamily="2" charset="0"/>
              </a:rPr>
              <a:t>Sport e Salute Toscana</a:t>
            </a:r>
          </a:p>
          <a:p>
            <a:pPr lvl="1"/>
            <a:r>
              <a:rPr lang="it-IT" sz="2800" dirty="0">
                <a:solidFill>
                  <a:schemeClr val="bg1"/>
                </a:solidFill>
                <a:latin typeface="Gotham Medium" pitchFamily="2" charset="0"/>
              </a:rPr>
              <a:t>      Damiano Sforzi – Responsabile Sport </a:t>
            </a:r>
            <a:r>
              <a:rPr lang="it-IT" sz="2800" i="1" dirty="0">
                <a:solidFill>
                  <a:schemeClr val="bg1"/>
                </a:solidFill>
                <a:latin typeface="Gotham Medium" pitchFamily="2" charset="0"/>
              </a:rPr>
              <a:t>ANCI Toscana</a:t>
            </a:r>
          </a:p>
          <a:p>
            <a:pPr lvl="1"/>
            <a:r>
              <a:rPr lang="it-IT" sz="2800" i="1" dirty="0">
                <a:solidFill>
                  <a:schemeClr val="bg1"/>
                </a:solidFill>
                <a:latin typeface="Gotham Medium" pitchFamily="2" charset="0"/>
              </a:rPr>
              <a:t>	</a:t>
            </a:r>
            <a:r>
              <a:rPr lang="it-IT" sz="2800" dirty="0">
                <a:solidFill>
                  <a:schemeClr val="bg1"/>
                </a:solidFill>
                <a:latin typeface="Gotham Medium" pitchFamily="2" charset="0"/>
              </a:rPr>
              <a:t>Alberto Melis – Delegato CONI Provinciale Arezzo</a:t>
            </a:r>
          </a:p>
          <a:p>
            <a:pPr lvl="1"/>
            <a:r>
              <a:rPr lang="it-IT" sz="2800" i="1" dirty="0">
                <a:solidFill>
                  <a:schemeClr val="bg1"/>
                </a:solidFill>
                <a:latin typeface="Gotham Medium" pitchFamily="2" charset="0"/>
              </a:rPr>
              <a:t>      Antonella Bianchi – Referente Ufficio Educazione Fisica e Sportiva USP  Arezzo</a:t>
            </a:r>
          </a:p>
          <a:p>
            <a:pPr lvl="1"/>
            <a:r>
              <a:rPr lang="it-IT" sz="2800" i="1" dirty="0">
                <a:solidFill>
                  <a:schemeClr val="bg1"/>
                </a:solidFill>
                <a:latin typeface="Gotham Medium" pitchFamily="2" charset="0"/>
              </a:rPr>
              <a:t>      </a:t>
            </a:r>
            <a:r>
              <a:rPr lang="it-IT" sz="2800" i="1">
                <a:solidFill>
                  <a:schemeClr val="bg1"/>
                </a:solidFill>
                <a:latin typeface="Gotham Medium" pitchFamily="2" charset="0"/>
              </a:rPr>
              <a:t>Luca Decembri </a:t>
            </a:r>
            <a:r>
              <a:rPr lang="it-IT" sz="2800" i="1" dirty="0">
                <a:solidFill>
                  <a:schemeClr val="bg1"/>
                </a:solidFill>
                <a:latin typeface="Gotham Medium" pitchFamily="2" charset="0"/>
              </a:rPr>
              <a:t>– Dirigente Scolastico ITIS Galileo Galilei Arezzo</a:t>
            </a:r>
          </a:p>
          <a:p>
            <a:pPr lvl="1"/>
            <a:r>
              <a:rPr lang="it-IT" sz="2800" dirty="0">
                <a:solidFill>
                  <a:schemeClr val="bg1"/>
                </a:solidFill>
                <a:latin typeface="Gotham Medium" pitchFamily="2" charset="0"/>
              </a:rPr>
              <a:t>	</a:t>
            </a:r>
            <a:r>
              <a:rPr lang="it-IT" sz="2800" b="1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	</a:t>
            </a:r>
          </a:p>
          <a:p>
            <a:r>
              <a:rPr lang="it-IT" sz="2800" b="1" dirty="0">
                <a:solidFill>
                  <a:schemeClr val="bg1"/>
                </a:solidFill>
                <a:latin typeface="Gotham Medium"/>
              </a:rPr>
              <a:t>12,00  </a:t>
            </a:r>
            <a:r>
              <a:rPr lang="it-IT" sz="2800" dirty="0">
                <a:solidFill>
                  <a:schemeClr val="bg1"/>
                </a:solidFill>
                <a:latin typeface="Gotham Medium"/>
              </a:rPr>
              <a:t>Attività dimostrativa QR CODE </a:t>
            </a:r>
          </a:p>
          <a:p>
            <a:r>
              <a:rPr lang="it-IT" sz="2800" dirty="0">
                <a:solidFill>
                  <a:schemeClr val="bg1"/>
                </a:solidFill>
                <a:latin typeface="Gotham Medium"/>
              </a:rPr>
              <a:t>            e attività pratiche per i ragazzi delle scuole </a:t>
            </a:r>
          </a:p>
          <a:p>
            <a:r>
              <a:rPr lang="it-IT" sz="2800" dirty="0">
                <a:solidFill>
                  <a:schemeClr val="bg1"/>
                </a:solidFill>
                <a:latin typeface="Gotham Medium"/>
              </a:rPr>
              <a:t>		con il testimonial sportivo Nicola </a:t>
            </a:r>
            <a:r>
              <a:rPr lang="it-IT" sz="2800" dirty="0" err="1">
                <a:solidFill>
                  <a:schemeClr val="bg1"/>
                </a:solidFill>
                <a:latin typeface="Gotham Medium"/>
              </a:rPr>
              <a:t>Valdarnini</a:t>
            </a:r>
            <a:r>
              <a:rPr lang="it-IT" sz="2800" dirty="0">
                <a:solidFill>
                  <a:schemeClr val="bg1"/>
                </a:solidFill>
                <a:latin typeface="Gotham Medium"/>
              </a:rPr>
              <a:t> </a:t>
            </a:r>
            <a:r>
              <a:rPr lang="it-IT" sz="2800" dirty="0" err="1">
                <a:solidFill>
                  <a:schemeClr val="bg1"/>
                </a:solidFill>
                <a:latin typeface="Gotham Medium"/>
              </a:rPr>
              <a:t>Fit&amp;fight</a:t>
            </a:r>
            <a:r>
              <a:rPr lang="it-IT" sz="2800" dirty="0">
                <a:solidFill>
                  <a:schemeClr val="bg1"/>
                </a:solidFill>
                <a:latin typeface="Gotham Medium"/>
              </a:rPr>
              <a:t> Subbiano</a:t>
            </a:r>
          </a:p>
          <a:p>
            <a:endParaRPr lang="it-IT" sz="2800" dirty="0">
              <a:solidFill>
                <a:schemeClr val="bg1"/>
              </a:solidFill>
              <a:latin typeface="Gotham Medium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4499817-E72B-4EB4-AD1D-DCE8574873BF}"/>
              </a:ext>
            </a:extLst>
          </p:cNvPr>
          <p:cNvSpPr txBox="1"/>
          <p:nvPr/>
        </p:nvSpPr>
        <p:spPr>
          <a:xfrm>
            <a:off x="754986" y="6594706"/>
            <a:ext cx="129383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prstClr val="white"/>
                </a:solidFill>
                <a:latin typeface="Gotham Medium"/>
                <a:cs typeface="Gotham Bold" pitchFamily="2" charset="0"/>
              </a:rPr>
              <a:t>APERTURA AREA ATTREZZATA DEL COMUNE DI AREZZO (AR)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  <a:latin typeface="Gotham Medium"/>
                <a:cs typeface="Gotham Light" pitchFamily="2" charset="0"/>
              </a:rPr>
              <a:t>PARCO DEL PIONTA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A8AB6D7-C7DC-46CF-8573-37CAE6366A8E}"/>
              </a:ext>
            </a:extLst>
          </p:cNvPr>
          <p:cNvSpPr txBox="1"/>
          <p:nvPr/>
        </p:nvSpPr>
        <p:spPr>
          <a:xfrm>
            <a:off x="2409481" y="8197918"/>
            <a:ext cx="958124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Gotham Medium"/>
                <a:cs typeface="Gotham Light" pitchFamily="2" charset="0"/>
              </a:rPr>
              <a:t>Via del Duomo Vecchio</a:t>
            </a:r>
          </a:p>
          <a:p>
            <a:pPr algn="ctr"/>
            <a:r>
              <a:rPr lang="it-IT" sz="2800" dirty="0">
                <a:solidFill>
                  <a:schemeClr val="bg1"/>
                </a:solidFill>
                <a:latin typeface="Gotham Medium"/>
                <a:cs typeface="Gotham Light" pitchFamily="2" charset="0"/>
              </a:rPr>
              <a:t>Mercoledì, 15 Novembre 2023</a:t>
            </a:r>
          </a:p>
          <a:p>
            <a:pPr algn="ctr"/>
            <a:r>
              <a:rPr lang="it-IT" sz="2800" dirty="0">
                <a:solidFill>
                  <a:schemeClr val="bg1"/>
                </a:solidFill>
                <a:latin typeface="Gotham Medium"/>
                <a:cs typeface="Gotham Light" pitchFamily="2" charset="0"/>
              </a:rPr>
              <a:t>Ore 11,30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6616585-3825-443E-A326-39F491EB9E99}"/>
              </a:ext>
            </a:extLst>
          </p:cNvPr>
          <p:cNvSpPr txBox="1"/>
          <p:nvPr/>
        </p:nvSpPr>
        <p:spPr>
          <a:xfrm>
            <a:off x="4082881" y="10053462"/>
            <a:ext cx="628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PROGRAMMA</a:t>
            </a:r>
            <a:endParaRPr lang="it-IT" sz="3200" b="1" dirty="0">
              <a:solidFill>
                <a:schemeClr val="bg1"/>
              </a:solidFill>
              <a:latin typeface="Gotham Medium" pitchFamily="2" charset="0"/>
              <a:cs typeface="Gotham Medium" pitchFamily="2" charset="0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5334D693-07C9-4B0B-904F-776DE20EF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3" y="17016788"/>
            <a:ext cx="14400213" cy="2087438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B1359EB0-338A-420B-869E-513DA0184B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87740" y="3267700"/>
            <a:ext cx="2402958" cy="188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880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E5AA3426391E545A9C0569B2E5D476B" ma:contentTypeVersion="6" ma:contentTypeDescription="Creare un nuovo documento." ma:contentTypeScope="" ma:versionID="16b71509ff895d31c6e26339164abb19">
  <xsd:schema xmlns:xsd="http://www.w3.org/2001/XMLSchema" xmlns:xs="http://www.w3.org/2001/XMLSchema" xmlns:p="http://schemas.microsoft.com/office/2006/metadata/properties" xmlns:ns2="a9ffb234-ead4-4ce3-afdd-826a00c9ab5f" xmlns:ns3="24b0d2bf-530f-4573-8fc9-44c310ef98e7" targetNamespace="http://schemas.microsoft.com/office/2006/metadata/properties" ma:root="true" ma:fieldsID="859d5ed551bbd28fae672d13b354547a" ns2:_="" ns3:_="">
    <xsd:import namespace="a9ffb234-ead4-4ce3-afdd-826a00c9ab5f"/>
    <xsd:import namespace="24b0d2bf-530f-4573-8fc9-44c310ef98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fb234-ead4-4ce3-afdd-826a00c9ab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0d2bf-530f-4573-8fc9-44c310ef98e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3AABB7-DA7A-4B7E-8E7A-3F0F45E8E2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74A309-DF83-4803-ADE0-3D461D7F4C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4D6FBCB-E783-4AD1-BAB2-803ACABBC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fb234-ead4-4ce3-afdd-826a00c9ab5f"/>
    <ds:schemaRef ds:uri="24b0d2bf-530f-4573-8fc9-44c310ef98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168</Words>
  <Application>Microsoft Office PowerPoint</Application>
  <PresentationFormat>Personalizzato</PresentationFormat>
  <Paragraphs>31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Gotham Bold</vt:lpstr>
      <vt:lpstr>Gotham Light</vt:lpstr>
      <vt:lpstr>Gotham Medium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Guido</dc:creator>
  <cp:lastModifiedBy>Nieri Alessandra</cp:lastModifiedBy>
  <cp:revision>28</cp:revision>
  <cp:lastPrinted>2023-07-12T09:20:40Z</cp:lastPrinted>
  <dcterms:created xsi:type="dcterms:W3CDTF">2023-07-12T08:40:28Z</dcterms:created>
  <dcterms:modified xsi:type="dcterms:W3CDTF">2023-11-13T11:18:29Z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0x010100EE5AA3426391E545A9C0569B2E5D476B</vt:lpwstr>
  </property>
</Properties>
</file>